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9926638" cy="1435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1B1"/>
    <a:srgbClr val="006B4D"/>
    <a:srgbClr val="8CC83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370" y="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04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5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3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73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07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44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02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7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06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2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E7DC-F2C1-49A0-8267-6A6F9A109619}" type="datetimeFigureOut">
              <a:rPr lang="cs-CZ" smtClean="0"/>
              <a:t>17.01.2022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7E03-23AB-46D1-8CB1-C9FD795F3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71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658" t="766"/>
          <a:stretch/>
        </p:blipFill>
        <p:spPr>
          <a:xfrm>
            <a:off x="186746" y="1545610"/>
            <a:ext cx="4485074" cy="374968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6746" y="290647"/>
            <a:ext cx="9254358" cy="1384995"/>
          </a:xfrm>
          <a:prstGeom prst="rect">
            <a:avLst/>
          </a:prstGeom>
          <a:solidFill>
            <a:srgbClr val="006B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PRACUJEME PRO PŘÍRODU</a:t>
            </a:r>
          </a:p>
          <a:p>
            <a:pPr algn="ctr"/>
            <a:r>
              <a:rPr lang="cs-CZ" sz="4000" b="1" dirty="0">
                <a:solidFill>
                  <a:srgbClr val="B1B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CHRÁNIT ZNAMENÁ PEČOVAT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6746" y="9038950"/>
            <a:ext cx="9254358" cy="1286378"/>
          </a:xfrm>
          <a:prstGeom prst="rect">
            <a:avLst/>
          </a:prstGeom>
          <a:solidFill>
            <a:srgbClr val="8C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73421" y="10342179"/>
            <a:ext cx="9254358" cy="2317531"/>
          </a:xfrm>
          <a:prstGeom prst="rect">
            <a:avLst/>
          </a:prstGeom>
          <a:gradFill>
            <a:gsLst>
              <a:gs pos="0">
                <a:srgbClr val="B1B1B1"/>
              </a:gs>
              <a:gs pos="4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70863" y="4562489"/>
            <a:ext cx="9286123" cy="1692845"/>
          </a:xfrm>
          <a:prstGeom prst="rect">
            <a:avLst/>
          </a:prstGeom>
          <a:solidFill>
            <a:srgbClr val="8C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64698" y="6283398"/>
            <a:ext cx="9298451" cy="2696392"/>
          </a:xfrm>
          <a:prstGeom prst="rect">
            <a:avLst/>
          </a:prstGeom>
          <a:solidFill>
            <a:srgbClr val="8CC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977850" y="11821309"/>
            <a:ext cx="1560350" cy="82088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98" y="11654159"/>
            <a:ext cx="1407702" cy="96900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3" y="11764933"/>
            <a:ext cx="1158770" cy="83781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55" y="11768389"/>
            <a:ext cx="1550967" cy="87380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64" y="11786287"/>
            <a:ext cx="1285875" cy="855911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665354" y="10582671"/>
            <a:ext cx="8270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 tomto území probíhá opatření díky projektu Jedna příroda (LIFE17 IPE/CZ/000005 LIFE-IP: N2K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Revisited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) podpořenému z finančního nástroje Evropské unie LIFE. Údaje a informace uvedené na této tabuli vyjadřují stanovisko či názor pouze AOPK ČR. Evropská komise není odpovědná za jakékoli použití informací, které tato tabule obsahuje. Péče o chráněná území soustavy Natura 2000 přináší prospěch přírodě i lidem. Více o projektu na www.jednapriroda.cz.. </a:t>
            </a: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3" y="8817783"/>
            <a:ext cx="1832658" cy="153272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6623" y="7255450"/>
            <a:ext cx="1801850" cy="1741191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7415280" y="7957810"/>
            <a:ext cx="2286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PROČ</a:t>
            </a:r>
            <a:r>
              <a:rPr lang="cs-CZ" sz="3200" b="1" dirty="0">
                <a:solidFill>
                  <a:srgbClr val="B1B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41118" y="9350847"/>
            <a:ext cx="178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KDO</a:t>
            </a:r>
            <a:r>
              <a:rPr lang="cs-CZ" sz="3200" b="1" dirty="0">
                <a:solidFill>
                  <a:srgbClr val="B1B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266939" y="4670860"/>
            <a:ext cx="6526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Nacházíte se v evropsky významné lokalitě Oblík -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Srdov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Brník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Na tomto místě připravujeme porost pro realizaci inovativního způsobu obhospodařování lesa pomocí pastvy ovcí. Prozatím jsme k tomuto účelu vyčlenili plochu o rozloze 1 ha. Tu je potřeba částečným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odkácením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torzováním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vzrostlých stromů prosvětlit, a umožnit tak vývoj bylinného patra případně přirozeného zmlazení. Cílem těchto zásahů je vznik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pastevního lesa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01201" y="6342558"/>
            <a:ext cx="7380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Pastevní les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je v podstatě kombinací pastviny a volně rostlých, mnohdy velkých a statných, stromů. Nabízí tak vhodné prostředí pro druhy vázané nejen na otevřená stanoviště, jako jsou trávníky, louky či stepi ale rovněž na samotné stromy a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les.</a:t>
            </a:r>
          </a:p>
          <a:p>
            <a:pPr algn="just"/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Co je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torzování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Jedná se o speciální zásah, při němž odstraněním primární koruny vybraných jedinců vznikají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tzv.torza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která se postupným rozkladem samy stávají biotopem a hostí řadu bakterií, hub, rostlin a živočichů. Pro tyto doprovodné organismy jsou ponechaná torza velmi atraktivní, přispívající ke zvýšení celkové druhové rozmanitosti, která je tolik potřebná pro stabilitu prostředí. Biodiverzitu podpoříme i odstraněním značné části koruny, kterým dojde k prosvětlení bylinného patra.</a:t>
            </a:r>
          </a:p>
          <a:p>
            <a:pPr algn="just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409824" y="9351274"/>
            <a:ext cx="6526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 území pečuje Agentura ochrany přírody a krajiny ČR, Správa CHKO České středohoří. Pro více informací kontaktujte garanta opatření na tel.725 701 386. Kácení provádí vlastník porostu obec Libčeves.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173421" y="1675643"/>
            <a:ext cx="9254358" cy="2961994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" y="4689439"/>
            <a:ext cx="1864423" cy="1559291"/>
          </a:xfrm>
          <a:prstGeom prst="rect">
            <a:avLst/>
          </a:prstGeom>
        </p:spPr>
      </p:pic>
      <p:sp>
        <p:nvSpPr>
          <p:cNvPr id="40" name="TextovéPole 39"/>
          <p:cNvSpPr txBox="1"/>
          <p:nvPr/>
        </p:nvSpPr>
        <p:spPr>
          <a:xfrm>
            <a:off x="334095" y="5168596"/>
            <a:ext cx="140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3200" b="1" dirty="0">
                <a:solidFill>
                  <a:srgbClr val="B1B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4451" y="1651391"/>
            <a:ext cx="4764022" cy="29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2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321</Words>
  <Application>Microsoft Office PowerPoint</Application>
  <PresentationFormat>A3 (297 × 420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Nitsch</dc:creator>
  <cp:lastModifiedBy>DELL</cp:lastModifiedBy>
  <cp:revision>22</cp:revision>
  <cp:lastPrinted>2022-01-17T06:41:16Z</cp:lastPrinted>
  <dcterms:created xsi:type="dcterms:W3CDTF">2020-08-05T11:56:03Z</dcterms:created>
  <dcterms:modified xsi:type="dcterms:W3CDTF">2022-01-17T07:36:11Z</dcterms:modified>
</cp:coreProperties>
</file>